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20" d="100"/>
          <a:sy n="20" d="100"/>
        </p:scale>
        <p:origin x="226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80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45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1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46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0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53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81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35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78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07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7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DA9A-49D3-4B60-9DFE-7DF489344F53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47F7-EC94-4662-BA42-8A0439992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99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C96D8-99D5-2F11-51B2-40460018B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9CA937-4B7A-00C1-D93A-2AC02F108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145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Herrerros Rubiales</dc:creator>
  <cp:lastModifiedBy>creativo@seis60.com</cp:lastModifiedBy>
  <cp:revision>4</cp:revision>
  <dcterms:created xsi:type="dcterms:W3CDTF">2022-09-26T18:47:57Z</dcterms:created>
  <dcterms:modified xsi:type="dcterms:W3CDTF">2023-10-25T08:24:53Z</dcterms:modified>
</cp:coreProperties>
</file>