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5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76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1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9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19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57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9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41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23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7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8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49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C96D8-99D5-2F11-51B2-40460018B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9CA937-4B7A-00C1-D93A-2AC02F108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145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Herrerros Rubiales</dc:creator>
  <cp:lastModifiedBy>creativo@seis60.com</cp:lastModifiedBy>
  <cp:revision>3</cp:revision>
  <dcterms:created xsi:type="dcterms:W3CDTF">2022-09-26T18:47:57Z</dcterms:created>
  <dcterms:modified xsi:type="dcterms:W3CDTF">2023-10-25T08:24:26Z</dcterms:modified>
</cp:coreProperties>
</file>