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7" d="100"/>
          <a:sy n="177" d="100"/>
        </p:scale>
        <p:origin x="-144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D87DF-3385-0C44-ACA5-49B38322BB1D}" type="datetime1">
              <a:rPr lang="es-ES" smtClean="0"/>
              <a:t>8/11/21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C2C4E-41C5-FE4E-A3DC-90D115A145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15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E41-B62B-DD42-A894-A887FEE11F43}" type="datetime1">
              <a:rPr lang="es-ES" smtClean="0"/>
              <a:t>8/11/21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63B3E-C6F7-1942-8A79-BCB8DD37CFA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02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1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0FA-DF2E-5F47-825F-AB7FC2F692EB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45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D134-B831-9242-8EF7-064D815EF5A8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87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6187-9931-0740-B2DA-15350B7BFC73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71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9C05-7E63-4C41-B71C-B5BE7897242D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24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3B5-6AAB-B641-8706-C3B3395CD290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58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A4A-0B66-924A-9892-EBA0467F1F12}" type="datetime1">
              <a:rPr lang="es-ES" smtClean="0"/>
              <a:t>8/11/21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71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9AD5-6875-E544-B18B-C000EF6F9D7D}" type="datetime1">
              <a:rPr lang="es-ES" smtClean="0"/>
              <a:t>8/11/21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2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4DDE-7362-9247-AC03-89AF1E47EC09}" type="datetime1">
              <a:rPr lang="es-ES" smtClean="0"/>
              <a:t>8/11/21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51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233F-8557-5644-86CB-8AAA75B9CECD}" type="datetime1">
              <a:rPr lang="es-ES" smtClean="0"/>
              <a:t>8/11/21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73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1738-4806-F24C-B10C-A3FA9793AEFA}" type="datetime1">
              <a:rPr lang="es-ES" smtClean="0"/>
              <a:t>8/11/21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5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2F26-788C-3C4B-8F2A-063E1174ADE2}" type="datetime1">
              <a:rPr lang="es-ES" smtClean="0"/>
              <a:t>8/11/21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38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E900-351D-4141-BF19-511B432A9820}" type="datetime1">
              <a:rPr lang="es-ES" smtClean="0"/>
              <a:t>8/11/21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7017-AC9B-F746-BF35-4F82596A7F6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8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Plantilla 1 power poi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0514"/>
            <a:ext cx="9906000" cy="69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37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A4 (210x297 mm)</PresentationFormat>
  <Paragraphs>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dsgfsdg</dc:creator>
  <cp:lastModifiedBy>dsgfsdg</cp:lastModifiedBy>
  <cp:revision>1</cp:revision>
  <dcterms:created xsi:type="dcterms:W3CDTF">2021-11-08T08:41:13Z</dcterms:created>
  <dcterms:modified xsi:type="dcterms:W3CDTF">2021-11-08T08:44:16Z</dcterms:modified>
</cp:coreProperties>
</file>