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0638"/>
  <p:notesSz cx="6858000" cy="9144000"/>
  <p:defaultTextStyle>
    <a:defPPr>
      <a:defRPr lang="es-E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21" d="100"/>
          <a:sy n="21" d="100"/>
        </p:scale>
        <p:origin x="9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19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92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50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77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6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36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3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88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79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36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56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97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0778-84FA-41F2-8971-97F4F6292CF0}" type="datetimeFigureOut">
              <a:rPr lang="es-ES" smtClean="0"/>
              <a:t>26/10/2017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F20F-E576-4EFF-847F-CCF4BC30F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087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Herreros Rubiales</dc:creator>
  <cp:lastModifiedBy>Manuel Herreros Rubiales</cp:lastModifiedBy>
  <cp:revision>2</cp:revision>
  <dcterms:created xsi:type="dcterms:W3CDTF">2017-10-26T19:50:16Z</dcterms:created>
  <dcterms:modified xsi:type="dcterms:W3CDTF">2017-10-26T20:00:41Z</dcterms:modified>
</cp:coreProperties>
</file>