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46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44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879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044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212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86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94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04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86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02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07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512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15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38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5486-6BCF-4562-994D-BDCB8E470A63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7D273-44A0-4272-B839-3A2811486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16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4" r:id="rId3"/>
    <p:sldLayoutId id="214748367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256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Herreros Rubiales</dc:creator>
  <cp:lastModifiedBy>Manuel Herreros Rubiales</cp:lastModifiedBy>
  <cp:revision>2</cp:revision>
  <dcterms:created xsi:type="dcterms:W3CDTF">2017-10-26T20:05:16Z</dcterms:created>
  <dcterms:modified xsi:type="dcterms:W3CDTF">2017-10-26T20:11:51Z</dcterms:modified>
</cp:coreProperties>
</file>